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73"/>
  </p:normalViewPr>
  <p:slideViewPr>
    <p:cSldViewPr snapToGrid="0">
      <p:cViewPr varScale="1">
        <p:scale>
          <a:sx n="115" d="100"/>
          <a:sy n="115" d="100"/>
        </p:scale>
        <p:origin x="57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00A9B-9577-BE10-0A8B-B17D2AF291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AC9E0C-B816-465A-F1CF-D34C66F853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F505F-7834-5DD6-7021-85A2918E3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78922-31C8-D528-B96C-F901AB3A7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F58F3D-948F-A144-C758-AF2AAF52A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6719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BC303-C0C7-2544-4CC1-C6F8BFAD3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9353EA-DB9F-E0FF-8326-623808699B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913BC-DB5E-CB06-5F61-2ECCDD7B3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EB005-A229-AF12-D534-C8911ADD6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EE73D-C218-39BD-A8EA-2CEF0217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5461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C13117-F295-6F0B-F43B-A1AA50D95E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B32CBD-586E-3FE0-538A-10982BDB43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F43BD-03C9-A1B1-991E-25116A3DD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05C5A-02E6-98A5-2621-811F0088B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A3E54-CBFC-4344-10CB-5EC3E4415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8991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09509-8F41-3D06-F8AC-4F0194194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3E68F-353E-E483-0FDA-2575718A3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40F4A-3139-0723-0550-9BF7DCB78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41A93-39FB-C6FE-980E-721A898F3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9B086-F101-78E9-3128-5112F1B03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003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A160D-6668-9410-F4A5-6E0F2A0F2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A7D156-0137-F49F-B855-9C32AAA91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4A22D-DC5C-284C-53C8-5F0EBE738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02681-2046-9CCA-255A-CEA4ED599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68635-0304-A6F1-F2E1-C8258CA4B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8726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B67F4-AE8E-F233-82C1-C14F26F5F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11A53-E89A-C3F8-B479-5884B56963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EB1609-7E91-2F75-EAC6-F96EB18D5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2C753C-48DF-07D7-0BE9-89E0E9B80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416F87-FEE5-9FC8-258D-8164B1478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184DB0-6AE8-E727-0E82-CAFF10256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2077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CDA8A-6B0F-5426-9D34-B5BDBC1EA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AEA72-A144-656D-C6C2-5E94F3050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8D4B8-3CBE-3BF2-0132-7283C945A0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10BDAD-E22E-6E7F-91EC-9E2624189A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0F49F3-D8CF-D680-CE6D-4494615B13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1FFA12-006C-684D-C7CA-62838BE63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1BCEC5-2275-9F09-277E-D6952EC4F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445E05-B5B2-9F38-E12A-05B152A42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3122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84BE6-04B7-358B-0933-33CE0B8C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5075A9-5846-4A6E-BA84-DD2CEA89B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FFDBDF-B938-745B-3C96-18571FA7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A7741B-B4B5-EA4E-1E01-A67A49409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527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670489-7A77-B8A5-9272-D50E5354A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771C54-DC8E-76AE-CAF4-3713CE64E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458014-0232-E38D-AA92-156E4EB9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8976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E46D9-3A56-3F3F-5D62-C701C18B9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0A749-EEE9-FF73-23AD-34254A0BE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1AC03B-B135-BE38-0757-75BA98939A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FBFC4A-0B02-E34D-A674-1131CF2C2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F699A8-6019-AFC6-94B7-3E5198DFF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DD192-EDB1-C454-98B7-99788077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519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009E1-7EF4-B740-DDB6-252A5B7D0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F9835-3463-E94E-3D78-201C8B93FC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B9572A-9A79-FF1C-89E1-FE5C68C65F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C7AB1-37D0-B388-E18A-22FD62977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C5D13-6DEB-B81F-8F61-385D64E5A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BE4E25-4638-B9B8-CBC2-503D3E7C6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4128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387234-5B0A-ED5D-FAA3-D4DC664DA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7612EC-1FE1-7765-062B-4378EEE433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AB2FC-B389-9B15-E66B-6C45254306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2B6C6-8332-C64C-9448-300BAFA5EB2B}" type="datetimeFigureOut">
              <a:rPr lang="en-AU" smtClean="0"/>
              <a:t>23/10/2022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D176B-FCAB-9E12-554A-D20C9E3B2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16BA2-4A5C-6AFE-7370-2612972DF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501B42-B934-9F4B-8187-9D50B0DB1C2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554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B11811-1E96-907D-EAA7-E8314E5092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767" t="1814" r="15204" b="53238"/>
          <a:stretch/>
        </p:blipFill>
        <p:spPr>
          <a:xfrm>
            <a:off x="951187" y="0"/>
            <a:ext cx="10000592" cy="68529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C77FC03-6A39-785B-1580-105855A5237C}"/>
              </a:ext>
            </a:extLst>
          </p:cNvPr>
          <p:cNvSpPr/>
          <p:nvPr/>
        </p:nvSpPr>
        <p:spPr>
          <a:xfrm>
            <a:off x="1560785" y="2123083"/>
            <a:ext cx="9112469" cy="264687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166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TurbGen</a:t>
            </a:r>
            <a:endParaRPr lang="en-GB" sz="166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27737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4310</TotalTime>
  <Words>1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 Federrath</dc:creator>
  <cp:lastModifiedBy>Christoph Federrath</cp:lastModifiedBy>
  <cp:revision>3</cp:revision>
  <dcterms:created xsi:type="dcterms:W3CDTF">2022-10-23T12:24:56Z</dcterms:created>
  <dcterms:modified xsi:type="dcterms:W3CDTF">2022-10-26T12:15:22Z</dcterms:modified>
</cp:coreProperties>
</file>

<file path=docProps/thumbnail.jpeg>
</file>